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0.png" ContentType="image/png"/>
  <Override PartName="/ppt/media/image36.jpeg" ContentType="image/jpeg"/>
  <Override PartName="/ppt/media/image21.png" ContentType="image/png"/>
  <Override PartName="/ppt/media/image19.png" ContentType="image/png"/>
  <Override PartName="/ppt/media/image18.jpeg" ContentType="image/jpeg"/>
  <Override PartName="/ppt/media/image15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4.jpeg" ContentType="image/jpeg"/>
  <Override PartName="/ppt/media/image37.png" ContentType="image/png"/>
  <Override PartName="/ppt/media/image13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39.jpeg" ContentType="image/jpeg"/>
  <Override PartName="/ppt/media/image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29.jpeg" ContentType="image/jpeg"/>
  <Override PartName="/ppt/media/image32.jpeg" ContentType="image/jpeg"/>
  <Override PartName="/ppt/media/image6.png" ContentType="image/png"/>
  <Override PartName="/ppt/media/image35.jpeg" ContentType="image/jpeg"/>
  <Override PartName="/ppt/media/image10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1800" spc="-1" strike="noStrike">
                <a:latin typeface="Arial"/>
              </a:rPr>
              <a:t>Pulse para editar el formato del texto de título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Pulse para editar el formato de texto del esquema</a:t>
            </a:r>
            <a:endParaRPr b="0" lang="es-CO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latin typeface="Arial"/>
              </a:rPr>
              <a:t>Segundo nivel del esquema</a:t>
            </a:r>
            <a:endParaRPr b="0" lang="es-CO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Tercer nivel del esquema</a:t>
            </a:r>
            <a:endParaRPr b="0" lang="es-CO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latin typeface="Arial"/>
              </a:rPr>
              <a:t>Cuarto nivel del esquema</a:t>
            </a:r>
            <a:endParaRPr b="0" lang="es-CO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Quinto nivel del esquema</a:t>
            </a:r>
            <a:endParaRPr b="0" lang="es-CO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Sexto nivel del esquema</a:t>
            </a:r>
            <a:endParaRPr b="0" lang="es-CO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Séptimo nivel del esquema</a:t>
            </a:r>
            <a:endParaRPr b="0" lang="es-CO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504000" y="1152000"/>
            <a:ext cx="11015640" cy="394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n 4_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91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n 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n 1" descr=""/>
          <p:cNvPicPr/>
          <p:nvPr/>
        </p:nvPicPr>
        <p:blipFill>
          <a:blip r:embed="rId1"/>
          <a:stretch/>
        </p:blipFill>
        <p:spPr>
          <a:xfrm>
            <a:off x="-163800" y="-201960"/>
            <a:ext cx="12483000" cy="725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n 5" descr=""/>
          <p:cNvPicPr/>
          <p:nvPr/>
        </p:nvPicPr>
        <p:blipFill>
          <a:blip r:embed="rId1"/>
          <a:srcRect l="7659" t="0" r="6271" b="0"/>
          <a:stretch/>
        </p:blipFill>
        <p:spPr>
          <a:xfrm>
            <a:off x="0" y="0"/>
            <a:ext cx="12191040" cy="68749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4247640" cy="61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 descr="E:\UAN II-2013\5. INGENIERIA DE SOFTWARE II\INGENIERIA OVA\ingenieria-de-software\grafico_informatica.jpg"/>
          <p:cNvPicPr/>
          <p:nvPr/>
        </p:nvPicPr>
        <p:blipFill>
          <a:blip r:embed="rId1"/>
          <a:stretch/>
        </p:blipFill>
        <p:spPr>
          <a:xfrm>
            <a:off x="576000" y="81000"/>
            <a:ext cx="11075400" cy="654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n 3" descr=""/>
          <p:cNvPicPr/>
          <p:nvPr/>
        </p:nvPicPr>
        <p:blipFill>
          <a:blip r:embed="rId1"/>
          <a:stretch/>
        </p:blipFill>
        <p:spPr>
          <a:xfrm>
            <a:off x="131400" y="604080"/>
            <a:ext cx="11937600" cy="556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n 3" descr=""/>
          <p:cNvPicPr/>
          <p:nvPr/>
        </p:nvPicPr>
        <p:blipFill>
          <a:blip r:embed="rId1"/>
          <a:stretch/>
        </p:blipFill>
        <p:spPr>
          <a:xfrm>
            <a:off x="204480" y="1335600"/>
            <a:ext cx="11746440" cy="40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3" descr=""/>
          <p:cNvPicPr/>
          <p:nvPr/>
        </p:nvPicPr>
        <p:blipFill>
          <a:blip r:embed="rId1"/>
          <a:stretch/>
        </p:blipFill>
        <p:spPr>
          <a:xfrm>
            <a:off x="473400" y="946080"/>
            <a:ext cx="11298240" cy="511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-72000" y="5400"/>
            <a:ext cx="12383640" cy="697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5343120" cy="6856920"/>
          </a:xfrm>
          <a:prstGeom prst="rect">
            <a:avLst/>
          </a:prstGeom>
          <a:ln>
            <a:noFill/>
          </a:ln>
        </p:spPr>
      </p:pic>
      <p:pic>
        <p:nvPicPr>
          <p:cNvPr id="110" name="Imagen 2" descr=""/>
          <p:cNvPicPr/>
          <p:nvPr/>
        </p:nvPicPr>
        <p:blipFill>
          <a:blip r:embed="rId2"/>
          <a:stretch/>
        </p:blipFill>
        <p:spPr>
          <a:xfrm>
            <a:off x="5409360" y="62640"/>
            <a:ext cx="5046840" cy="3291840"/>
          </a:xfrm>
          <a:prstGeom prst="rect">
            <a:avLst/>
          </a:prstGeom>
          <a:ln>
            <a:noFill/>
          </a:ln>
        </p:spPr>
      </p:pic>
      <p:pic>
        <p:nvPicPr>
          <p:cNvPr id="111" name="Imagen 3" descr=""/>
          <p:cNvPicPr/>
          <p:nvPr/>
        </p:nvPicPr>
        <p:blipFill>
          <a:blip r:embed="rId3"/>
          <a:stretch/>
        </p:blipFill>
        <p:spPr>
          <a:xfrm>
            <a:off x="7274520" y="3469680"/>
            <a:ext cx="4837680" cy="317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144000" y="216000"/>
            <a:ext cx="11976480" cy="62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60" y="201960"/>
            <a:ext cx="12191400" cy="656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8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214920"/>
            <a:ext cx="12191400" cy="612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008000" y="1152000"/>
            <a:ext cx="10426680" cy="38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64240" y="131400"/>
            <a:ext cx="11759400" cy="361224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3138120" y="3960000"/>
            <a:ext cx="5789520" cy="24476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3096000" y="4680000"/>
            <a:ext cx="1863720" cy="165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221;p37" descr=""/>
          <p:cNvPicPr/>
          <p:nvPr/>
        </p:nvPicPr>
        <p:blipFill>
          <a:blip r:embed="rId1"/>
          <a:stretch/>
        </p:blipFill>
        <p:spPr>
          <a:xfrm>
            <a:off x="-6480" y="14400"/>
            <a:ext cx="7782120" cy="4377240"/>
          </a:xfrm>
          <a:prstGeom prst="rect">
            <a:avLst/>
          </a:prstGeom>
          <a:ln>
            <a:noFill/>
          </a:ln>
        </p:spPr>
      </p:pic>
      <p:pic>
        <p:nvPicPr>
          <p:cNvPr id="84" name="Google Shape;235;p39" descr=""/>
          <p:cNvPicPr/>
          <p:nvPr/>
        </p:nvPicPr>
        <p:blipFill>
          <a:blip r:embed="rId2"/>
          <a:stretch/>
        </p:blipFill>
        <p:spPr>
          <a:xfrm>
            <a:off x="6675480" y="0"/>
            <a:ext cx="5516280" cy="34707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5131080" y="3157560"/>
            <a:ext cx="7060680" cy="3700080"/>
          </a:xfrm>
          <a:prstGeom prst="rect">
            <a:avLst/>
          </a:prstGeom>
          <a:ln>
            <a:noFill/>
          </a:ln>
        </p:spPr>
      </p:pic>
      <p:pic>
        <p:nvPicPr>
          <p:cNvPr id="86" name="Google Shape;236;p39" descr=""/>
          <p:cNvPicPr/>
          <p:nvPr/>
        </p:nvPicPr>
        <p:blipFill>
          <a:blip r:embed="rId4"/>
          <a:stretch/>
        </p:blipFill>
        <p:spPr>
          <a:xfrm>
            <a:off x="0" y="3932640"/>
            <a:ext cx="5130720" cy="292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04000" y="1152000"/>
            <a:ext cx="11015640" cy="394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94880" y="864000"/>
            <a:ext cx="9860760" cy="35416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5099760" y="4530960"/>
            <a:ext cx="1451880" cy="180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991520" y="1582920"/>
            <a:ext cx="8448120" cy="41047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432000" y="432000"/>
            <a:ext cx="6923880" cy="61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Application>LibreOffice/6.4.4.2$Linux_X86_64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2016-06-27T02:58:32Z</dcterms:created>
  <dc:creator>CHENAO</dc:creator>
  <dc:description/>
  <dc:language>es-CO</dc:language>
  <cp:lastModifiedBy/>
  <dcterms:modified xsi:type="dcterms:W3CDTF">2020-11-18T11:40:00Z</dcterms:modified>
  <cp:revision>22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